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311" r:id="rId4"/>
    <p:sldId id="295" r:id="rId5"/>
    <p:sldId id="315" r:id="rId6"/>
    <p:sldId id="270" r:id="rId7"/>
    <p:sldId id="340" r:id="rId8"/>
    <p:sldId id="341" r:id="rId9"/>
    <p:sldId id="342" r:id="rId10"/>
    <p:sldId id="343" r:id="rId11"/>
    <p:sldId id="344" r:id="rId12"/>
    <p:sldId id="345" r:id="rId13"/>
    <p:sldId id="346" r:id="rId14"/>
    <p:sldId id="347" r:id="rId15"/>
    <p:sldId id="348" r:id="rId16"/>
    <p:sldId id="349" r:id="rId17"/>
    <p:sldId id="350" r:id="rId18"/>
    <p:sldId id="351" r:id="rId19"/>
    <p:sldId id="352" r:id="rId20"/>
    <p:sldId id="353" r:id="rId21"/>
    <p:sldId id="354" r:id="rId22"/>
    <p:sldId id="355" r:id="rId23"/>
    <p:sldId id="356" r:id="rId24"/>
    <p:sldId id="357" r:id="rId25"/>
    <p:sldId id="358" r:id="rId26"/>
    <p:sldId id="359" r:id="rId27"/>
    <p:sldId id="360" r:id="rId28"/>
    <p:sldId id="361" r:id="rId29"/>
    <p:sldId id="336" r:id="rId30"/>
    <p:sldId id="362" r:id="rId31"/>
    <p:sldId id="363" r:id="rId32"/>
    <p:sldId id="364" r:id="rId33"/>
    <p:sldId id="365" r:id="rId34"/>
    <p:sldId id="366" r:id="rId35"/>
    <p:sldId id="367" r:id="rId36"/>
    <p:sldId id="368" r:id="rId37"/>
    <p:sldId id="370" r:id="rId38"/>
    <p:sldId id="371" r:id="rId39"/>
    <p:sldId id="372" r:id="rId40"/>
    <p:sldId id="373" r:id="rId41"/>
    <p:sldId id="374" r:id="rId42"/>
    <p:sldId id="375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7249-C21F-ABF6-24DF-13F052F64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9DE4BA-14E4-EE29-6B59-9BA07DFD2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C37DF-7E58-2928-7616-8D0D0A291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659FA-096A-05E1-28E4-2731114F3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3447B-E608-133F-37CD-6AD0648E6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8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26545-3E1C-2ABC-E9B8-6598C075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DD9B06-1C8B-5EE5-D51D-B2DEE2636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2D5C2-00C2-9194-7B20-4C815A15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90C96-A148-A2FE-ECBA-8EC44A53F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D6F12-CBEF-19D3-82D1-714D04E68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2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CE4A3C-FD7D-DEC0-C16A-A1AEA24F20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684FC0-A3E3-6C7F-8B2B-E723A91CE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EC02D-721B-4D37-7BDB-C7A8CFC1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607F2-7F70-5B81-9489-F6EA05FC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4EE4F-F7D7-8EC4-7BF6-C0AF04470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23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91814-F1D1-973A-C430-9FF6F03F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B2BE4-70AF-B4D8-44F9-9631CDEBC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4CEA-8258-A5D3-3DCC-9884A4EFE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44F04-D810-BAFE-2B0B-7B8F749DB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66A79-B3F1-2252-BDFA-A01AA3508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2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D6F70-BBF7-4078-643C-D52E6A802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5990F-75FD-F4D9-9159-DEFE1CC5A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F8E63-0AA5-88E4-16F7-4F8F384AE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FD5E9-268C-CDB9-61B7-69B05BEE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DBCF8-EFE5-EB15-9C6C-B921DFBFA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19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B6759-1489-423E-94F5-E95D77BD8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E35DA-7E10-4DC6-2180-610835206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E4420-9A40-FA1B-E170-FEFBAA207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AD49B-0A0E-6FC2-3013-6454250EC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C50FB-EDED-D6F0-42A6-2B08D5B54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0F4AC-1A0E-8204-6DC4-E5AA44A7E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9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08127-BD12-D292-0DB1-6DEF1028F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1765A-D5DC-0F26-7CE3-1919E8CE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6D24-14B9-C1DC-0D6C-46D16D66B1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D28838-F828-1A93-DD60-191A6BB43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42226-0689-0E07-EB8D-E94EBD4140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3FA89-DE70-9BCC-DF7F-6EF0F07FD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26F7C4-A2F4-FBBD-2F01-0C07F71C9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5E31DA-7D4E-3B33-5FB8-464F2682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80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F6729-0729-5583-9243-FEDD3B7A8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8A8965-B882-5576-F17B-C874D3C93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FE1BA-4D9A-9EC5-64CF-56D4B0404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A85E0-485D-2FA5-453D-1F5A4A85D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79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73FCD0-A17C-8448-CB35-78E5174F8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459596-CF0E-8B33-971F-11A308B98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E6F69-1E0A-97C1-253F-212869AB2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47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1D8F7-D07E-45D8-919F-BE8F8A5E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FB429-605D-E7B6-6A42-13147C136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616070-2B8F-7F68-F840-552B853A7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29328-CA07-E26E-A569-80558BED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DAA3D2-8F5A-6E27-46CA-F687C9FBE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4E1B2-E31C-2AA1-D2BB-34A967697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45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22C6-03BD-EACF-CF3C-9BE28F081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B74290-30C1-AA6B-1287-25D16E146D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CA55B-F8CB-E5F5-E93E-4F3D949BF5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F9779-A1C4-9CB9-7255-B26761F35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F76FB-4964-1380-A7F8-5D61D337D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78CE98-E17E-42C7-B5EB-117155180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F6CEFC-EC56-221B-CCD6-509F5AD07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C0DDC5-E991-BCC5-D1D6-0F99F86CD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8F27E-2D0A-8A74-F537-D40AC38C7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CC96C5-488A-446A-85B0-EAEC60AF7AAA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C1AE4-1C51-527F-EC25-C0E4A034C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4CF6C-8B3C-BAFA-3470-88731B71B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5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CFE584-956F-C1BB-FFBC-38EF2A746685}"/>
              </a:ext>
            </a:extLst>
          </p:cNvPr>
          <p:cNvSpPr txBox="1"/>
          <p:nvPr/>
        </p:nvSpPr>
        <p:spPr>
          <a:xfrm>
            <a:off x="0" y="643622"/>
            <a:ext cx="1219200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/>
                </a:solidFill>
              </a:rPr>
              <a:t>&gt;&gt; IN THE NAME OF ALLAH, THE MOST GRACIOUS, THE MOST MERCIFUL &lt;&lt; </a:t>
            </a:r>
          </a:p>
          <a:p>
            <a:pPr algn="ctr"/>
            <a:r>
              <a:rPr lang="en-US" sz="5400" b="1" dirty="0">
                <a:solidFill>
                  <a:schemeClr val="accent3"/>
                </a:solidFill>
              </a:rPr>
              <a:t>SENSITIVITY ANALYSIS OF CONCRETE FRAME BY CHANGING COLUMN REBAR DIAMETER AND SECTION DEPTH AND CONFINEMENT ENHANCEMENT RATIO. </a:t>
            </a:r>
          </a:p>
          <a:p>
            <a:pPr algn="ctr"/>
            <a:r>
              <a:rPr lang="en-US" sz="5400" b="1" dirty="0">
                <a:solidFill>
                  <a:schemeClr val="accent3"/>
                </a:solidFill>
              </a:rPr>
              <a:t>USING OPENSEES </a:t>
            </a:r>
          </a:p>
          <a:p>
            <a:pPr algn="ctr"/>
            <a:r>
              <a:rPr lang="en-US" sz="1600" b="1" dirty="0">
                <a:solidFill>
                  <a:schemeClr val="accent3"/>
                </a:solidFill>
              </a:rPr>
              <a:t>WRITTEN BY SALAR DELAVAR GHASHGHAEI (QASHQAI)</a:t>
            </a:r>
          </a:p>
        </p:txBody>
      </p:sp>
    </p:spTree>
    <p:extLst>
      <p:ext uri="{BB962C8B-B14F-4D97-AF65-F5344CB8AC3E}">
        <p14:creationId xmlns:p14="http://schemas.microsoft.com/office/powerpoint/2010/main" val="2207159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EFC51-8B42-9312-9D7F-99C954892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B19E94-C388-896D-A43F-0053221BE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123" y="777738"/>
            <a:ext cx="6883754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98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5A500-3B0C-AE40-C521-85CE5C436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04F588-3F6A-D67F-882A-1DE3F53D5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422" y="777738"/>
            <a:ext cx="690915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295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0247D-4FE9-0A4B-0076-0CEF90BC8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894EE0-96D7-BE54-226C-DA8102927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983" y="777738"/>
            <a:ext cx="6490034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246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B2CDB-BC0A-BC1A-DC4A-FF82D4737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06E7AC-1C5F-3E27-0245-A27FD833F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167" y="777738"/>
            <a:ext cx="709966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40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D969F-C0FB-58F7-2808-7E5E0B430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0005F7-80A5-EDF7-CDC4-87F74771C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693" y="777738"/>
            <a:ext cx="7080614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362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44A3D-F6F2-F15F-D5FB-10F53BF46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E3F85D-C22B-DD33-EA73-0277D3263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706" y="777738"/>
            <a:ext cx="6572588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73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01867-D585-FD40-6F29-E83FAB9608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640B0C-EBC3-AC8E-89DB-6652B7F14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744" y="777738"/>
            <a:ext cx="7042512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913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EEAA0-5618-7D1F-83D7-CC8993181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5B0F04-CFEF-637A-9CE0-1F2A390DE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648" y="777738"/>
            <a:ext cx="6864703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211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CD4B0-5B67-283F-6522-4CE9697E8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88E627-9A44-835A-998F-CB0A0C657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260" y="777738"/>
            <a:ext cx="640747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7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C73AA-031C-37B5-EC67-6A02CA68D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698CEA-F26D-6CE6-5F64-C165CEBD1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196" y="777738"/>
            <a:ext cx="6953607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398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5A8C1-7807-E535-0623-378D5F67D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ECF3C-D35E-CE07-1ACC-B6F10026F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286" y="157571"/>
            <a:ext cx="8371428" cy="6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47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73568-3E91-AA94-C314-A081506DF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CB4F10-BA93-509C-2F68-AAA8F200B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890" y="777738"/>
            <a:ext cx="718221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236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DC7714-F87E-3468-26F7-C65DC0D4B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818FD2-F360-970B-A458-E1505493B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706" y="777738"/>
            <a:ext cx="6572588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13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B6FCD-8311-766E-508D-741CF0A66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8F7B65-B282-D8F5-2ED6-4B39178B2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298" y="777738"/>
            <a:ext cx="6877403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9374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3ADF9-ECE4-84F1-A8A9-CF9E8E3D0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763EAC-24E0-2031-E755-B896A289D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976" y="777738"/>
            <a:ext cx="6744047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56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D7D5F-4A45-F51F-D65B-BB9E62485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DAB338-60F6-5C36-7240-A30DC633B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034" y="777738"/>
            <a:ext cx="6451932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987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F3C12-C0F2-9642-DCDB-98978F639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F50CC4-9C96-A902-84E3-858273953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078" y="777738"/>
            <a:ext cx="6667843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0878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7D5E0-CD76-39E6-A922-0F2BD7A21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FCDA4F-7F15-C828-F433-98CC2E849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429" y="777738"/>
            <a:ext cx="6655142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13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B0384-6F1A-3367-0305-A3DDB607D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C81886-DCDA-5173-0F6C-0FE4E943D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865" y="777738"/>
            <a:ext cx="620426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1693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6B3D2-E635-21D0-43FE-17D3A8B8D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4CFEB-1E92-7A51-3CB4-9835BFB13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034" y="777738"/>
            <a:ext cx="6451932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316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5C417-0BEE-E65D-6326-B844A2A4F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2A8AF6-E7F3-C8CF-209D-9348D0076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311" y="777738"/>
            <a:ext cx="6369377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3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8D3772-86C4-25C1-1AA2-4E4346619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DEB491-A03E-B493-D23E-8D3D80A9A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051" y="0"/>
            <a:ext cx="5789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5039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3DF81-95B1-236C-0A55-F95350BF1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E09A70-E70D-7315-657A-AA3B01056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787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7E064-02B6-E9F0-B7F2-0A7A90C3A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09F70E-CC7E-87D0-1C01-628B9A289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942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C08138-8915-0C9C-081D-CB831639A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0825B7-2D37-F1B0-D977-F18AAC85A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9310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73532-7FA1-5433-6905-3443F1AD5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636403-DB8F-FC16-3920-3F0F89B4F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5306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0A626-DC34-D6D3-B009-20186C044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274109-4656-788A-0D26-00839AA5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2131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706284-B5A8-9793-2E47-3CDFC2B25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0251D8-FF00-6EFA-371C-85535B189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282" y="777738"/>
            <a:ext cx="651543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0506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31D05-D8C8-BBAD-6A12-83085E3CC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5BD73B-4136-ED2A-D5C3-0B0A5588F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260" y="777738"/>
            <a:ext cx="640747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7459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581F1-5A0D-E80C-5C8D-6CCCE5A78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689466-EE99-E747-BD14-6B2097626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260" y="777738"/>
            <a:ext cx="640747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9226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CB6C9-715D-250A-20B5-29C167AE7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26E412-07C9-85B9-6A6C-203AC9D0B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2474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EEEE55-C77E-7D6A-13BC-F1BE0DC0E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FE25B7-BCC7-8E7A-8844-36B72C40B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82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87BB8-D8FD-205D-9876-402A190444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34699A9-1210-8B16-F95F-B83C1361D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017"/>
            <a:ext cx="12192000" cy="6575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047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6918C-9988-CC91-FAF1-A9E6CDB2C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C90369-4C59-8183-934E-A6B253B10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005" y="777738"/>
            <a:ext cx="659798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1633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8AD2CF-80A7-1C02-25E0-7FBD40208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CFA7DE-5F17-C630-1BD0-16460F94A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910" y="777738"/>
            <a:ext cx="6420180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921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56F3B-2B46-6EB0-A259-B5E736DEE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C9A156-25EF-0664-8F65-084DE5453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260" y="777738"/>
            <a:ext cx="640747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713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DA87C-152C-C48B-FBD4-BB04B3673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12B33C-6CA8-F0E0-A1F5-7A5E6E975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448" y="0"/>
            <a:ext cx="85571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62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9CDE9-67F2-9D1D-AA6D-4ABDCB30D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211577-0392-D1B2-156D-25A67B533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47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81D3B-F56A-8EEB-D2A2-A8FE98E13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AC224E-BD06-A9CA-5FA0-FE995EA8A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072" y="777738"/>
            <a:ext cx="6921856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92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9E573-93DB-8DD3-78E4-9AA4B38F0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E4B57A-A4CC-023E-EBF8-0F8C4EE0A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371" y="777738"/>
            <a:ext cx="6947257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234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3C80C2-8D9B-EB83-92F9-34714590F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D040ED-2227-E3A9-4668-91432C696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983" y="777738"/>
            <a:ext cx="6490034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956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43</Words>
  <Application>Microsoft Office PowerPoint</Application>
  <PresentationFormat>Widescreen</PresentationFormat>
  <Paragraphs>4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salar dq</dc:creator>
  <cp:lastModifiedBy>salar dq</cp:lastModifiedBy>
  <cp:revision>66</cp:revision>
  <cp:lastPrinted>2025-08-06T09:47:40Z</cp:lastPrinted>
  <dcterms:created xsi:type="dcterms:W3CDTF">2025-07-03T13:55:57Z</dcterms:created>
  <dcterms:modified xsi:type="dcterms:W3CDTF">2025-08-06T09:51:45Z</dcterms:modified>
</cp:coreProperties>
</file>

<file path=docProps/thumbnail.jpeg>
</file>